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79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80" r:id="rId35"/>
    <p:sldId id="291" r:id="rId36"/>
    <p:sldId id="292" r:id="rId37"/>
    <p:sldId id="293" r:id="rId38"/>
    <p:sldId id="294" r:id="rId39"/>
    <p:sldId id="281" r:id="rId4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E9DF28-CAC6-6A72-D7E5-1DC89FDEBF37}" name="Pablo Andres Ruybal" initials="PR" userId="S::pruybal@frsf.utn.edu.ar::8949a143-ec1f-4ac3-b04d-1e5205c756c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88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7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7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7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4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2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8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1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0A05D2-5920-8A06-AF09-664BD36FD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TP Final</a:t>
            </a:r>
            <a:br>
              <a:rPr lang="es-MX" dirty="0">
                <a:solidFill>
                  <a:schemeClr val="tx2"/>
                </a:solidFill>
              </a:rPr>
            </a:br>
            <a:r>
              <a:rPr lang="es-MX" dirty="0">
                <a:solidFill>
                  <a:schemeClr val="tx2"/>
                </a:solidFill>
              </a:rPr>
              <a:t>Desarrollo de Software</a:t>
            </a:r>
            <a:endParaRPr lang="es-AR" dirty="0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3F932D-2EF8-3EB6-F579-D4F825A27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 fontScale="55000" lnSpcReduction="20000"/>
          </a:bodyPr>
          <a:lstStyle/>
          <a:p>
            <a:pPr algn="l"/>
            <a:r>
              <a:rPr lang="es-MX" sz="2200" dirty="0">
                <a:solidFill>
                  <a:schemeClr val="tx2"/>
                </a:solidFill>
              </a:rPr>
              <a:t>Integrantes</a:t>
            </a:r>
          </a:p>
          <a:p>
            <a:pPr marL="342900" indent="-342900" algn="l">
              <a:buFontTx/>
              <a:buChar char="-"/>
            </a:pPr>
            <a:r>
              <a:rPr lang="es-MX" sz="2200" dirty="0" err="1">
                <a:solidFill>
                  <a:schemeClr val="tx2"/>
                </a:solidFill>
              </a:rPr>
              <a:t>Balsamo</a:t>
            </a:r>
            <a:r>
              <a:rPr lang="es-MX" sz="2200" dirty="0">
                <a:solidFill>
                  <a:schemeClr val="tx2"/>
                </a:solidFill>
              </a:rPr>
              <a:t>, Francisco</a:t>
            </a:r>
          </a:p>
          <a:p>
            <a:pPr marL="342900" indent="-342900" algn="l">
              <a:buFontTx/>
              <a:buChar char="-"/>
            </a:pPr>
            <a:r>
              <a:rPr lang="es-MX" sz="2200" dirty="0" err="1">
                <a:solidFill>
                  <a:schemeClr val="tx2"/>
                </a:solidFill>
              </a:rPr>
              <a:t>Gomez</a:t>
            </a:r>
            <a:r>
              <a:rPr lang="es-MX" sz="2200" dirty="0">
                <a:solidFill>
                  <a:schemeClr val="tx2"/>
                </a:solidFill>
              </a:rPr>
              <a:t>, Ivo</a:t>
            </a:r>
          </a:p>
          <a:p>
            <a:pPr marL="342900" indent="-342900" algn="l">
              <a:buFontTx/>
              <a:buChar char="-"/>
            </a:pPr>
            <a:r>
              <a:rPr lang="es-MX" sz="2200" dirty="0" err="1">
                <a:solidFill>
                  <a:schemeClr val="tx2"/>
                </a:solidFill>
              </a:rPr>
              <a:t>Quagliotti</a:t>
            </a:r>
            <a:r>
              <a:rPr lang="es-MX" sz="2200" dirty="0">
                <a:solidFill>
                  <a:schemeClr val="tx2"/>
                </a:solidFill>
              </a:rPr>
              <a:t>, Franco</a:t>
            </a:r>
          </a:p>
          <a:p>
            <a:pPr marL="342900" indent="-342900" algn="l">
              <a:buFontTx/>
              <a:buChar char="-"/>
            </a:pPr>
            <a:r>
              <a:rPr lang="es-MX" sz="2200" dirty="0">
                <a:solidFill>
                  <a:schemeClr val="tx2"/>
                </a:solidFill>
              </a:rPr>
              <a:t>Rivero, </a:t>
            </a:r>
            <a:r>
              <a:rPr lang="es-MX" sz="2200" dirty="0" err="1">
                <a:solidFill>
                  <a:schemeClr val="tx2"/>
                </a:solidFill>
              </a:rPr>
              <a:t>Tobias</a:t>
            </a:r>
            <a:endParaRPr lang="es-MX" sz="2200" dirty="0">
              <a:solidFill>
                <a:schemeClr val="tx2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s-MX" sz="2200" dirty="0">
                <a:solidFill>
                  <a:schemeClr val="tx2"/>
                </a:solidFill>
              </a:rPr>
              <a:t>Ruybal, Pablo</a:t>
            </a:r>
            <a:endParaRPr lang="es-AR" sz="2200" dirty="0">
              <a:solidFill>
                <a:schemeClr val="tx2"/>
              </a:solidFill>
            </a:endParaRPr>
          </a:p>
        </p:txBody>
      </p:sp>
      <p:pic>
        <p:nvPicPr>
          <p:cNvPr id="4" name="Picture 3" descr="Fondo abstracto triangular">
            <a:extLst>
              <a:ext uri="{FF2B5EF4-FFF2-40B4-BE49-F238E27FC236}">
                <a16:creationId xmlns:a16="http://schemas.microsoft.com/office/drawing/2014/main" id="{E1ADBB11-82A1-3F87-C91C-0C954C93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39" r="23902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15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B2FE-B761-6E54-A2AC-84425001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92D7C-F4A2-7CD4-34A8-1DF7259ED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C7388A-604B-CE25-5E03-BD9437A10141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4403A1-DFA3-5E7E-9920-DCED00D2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6441FE-4BA3-F7F6-E362-7CBD411BE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489EF2-C7E9-BB22-D8DB-60FF441AF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097086" cy="15445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F67B9C-3CB4-2FC9-3403-12A7DF343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13" y="3082803"/>
            <a:ext cx="6097087" cy="47233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4F7C109-C0AF-29FA-764C-938B5F766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043" y="2186880"/>
            <a:ext cx="6098957" cy="1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00013 -0.224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120F6-AC2B-A51D-B98A-96B008EF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17AE5-AD31-4DE8-8CF3-91F0FA8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F557FA-1892-BE5A-FB47-D43B3F3619A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Categoría.java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7DC936-8B29-CD40-3253-BD7F2ABB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F8570E-D909-FBD7-ABE5-56CA8958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7AD0E-3249-9EDA-E11F-E60FF1915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56" y="1691323"/>
            <a:ext cx="5992044" cy="29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5B0AB-9F65-7264-B18A-AF5D1BFEE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486C0-3A6C-3DB3-3E5D-655B0EAF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41B7859-3700-8F9B-D2F0-007741BF2AD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Estado.java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3D9E0A-8C60-4078-B690-B22D5A0D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963646-744C-BE8A-F71B-721C81A2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E9B8B-FA24-DFCC-A550-7C129E6C2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526" y="1920240"/>
            <a:ext cx="6082474" cy="1838296"/>
          </a:xfrm>
          <a:prstGeom prst="rect">
            <a:avLst/>
          </a:prstGeom>
        </p:spPr>
      </p:pic>
      <p:sp>
        <p:nvSpPr>
          <p:cNvPr id="11" name="CuadroTexto 9">
            <a:extLst>
              <a:ext uri="{FF2B5EF4-FFF2-40B4-BE49-F238E27FC236}">
                <a16:creationId xmlns:a16="http://schemas.microsoft.com/office/drawing/2014/main" id="{C1C22BA1-716D-05A6-66BC-EC16CA10E87C}"/>
              </a:ext>
            </a:extLst>
          </p:cNvPr>
          <p:cNvSpPr txBox="1"/>
          <p:nvPr/>
        </p:nvSpPr>
        <p:spPr>
          <a:xfrm>
            <a:off x="6065238" y="404419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TipoDeItem.java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2C4DCE-9376-3B8A-BB54-315823F01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116" y="5141360"/>
            <a:ext cx="343900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779E1-0E01-7CFA-6885-95DCCB767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F385B-17CF-AEB7-E52B-4FA9ACA9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9D6B9ED-EF49-CDB5-B7F6-63CF89E5E28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ItemNoEncontradoException.java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0D2432-DB5C-745C-5DF4-ACF6AF82D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4B251-930C-8927-0C25-9EC06D9A4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733DC-B227-E144-C4F9-4AE1B8B2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6211"/>
            <a:ext cx="6096000" cy="15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1E9BF-FC0B-3B1C-3EDB-31ED4CEEE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42284-E744-69D8-0F35-F68F8243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7FC33C-3475-A1C3-B171-CEBB424E353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ItemsPedido.java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A0B5D8-151B-3CCF-B8A3-73C7747B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AF8BC5-7CCE-CBBF-C3A5-9121800A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9A748-6355-C311-A41D-B35BD1754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247" y="1536344"/>
            <a:ext cx="5433753" cy="532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3AA00-AF4C-0955-277B-838AE14C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A8124-0C09-1978-1057-24D6CCD7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81E361-7AFC-727A-5E79-6396468E207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ItemsPedidoDao.java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799A85-E151-68AB-2377-C045806C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BF5A23-1A8F-196B-4B92-374037A1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D79A37-8970-13AA-13CF-0E17374C6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9" y="1691323"/>
            <a:ext cx="6124862" cy="19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38FC3-4DB8-C2D3-CEB0-98C3F4CD2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EB843-3BD3-C793-3B08-A44AAE3F5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FFCBE15-C975-46BC-ED1D-9DC579C9C15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ItemsPedidoMemory.java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59F9E8-7422-61C3-340B-12443221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077D5B-F9DB-D273-FAE2-4169DD3D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CFE81-0126-8939-5E55-917C53A6D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03" y="1538208"/>
            <a:ext cx="5793397" cy="5319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68397-B072-4CF5-9557-9FD9FC04A1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793"/>
          <a:stretch/>
        </p:blipFill>
        <p:spPr>
          <a:xfrm>
            <a:off x="6398603" y="1538208"/>
            <a:ext cx="5793398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E567-FF13-87E1-82C4-AC31665AC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45A88-3DC5-4ACA-18A1-B4352BA5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3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E01D80-CBBB-426C-BA29-0918EF97BBD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Pedido.java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5ADAD9-2023-8E17-4BF9-E1A26F5D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9639" cy="2551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AA39A7-401A-6D6B-603F-FE09DB24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4175939"/>
            <a:ext cx="2496478" cy="2517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367E8A-600A-B54E-891D-C833DF93F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136" y="1538208"/>
            <a:ext cx="5006863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B603-00A6-CFC2-50F5-855D2DF08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850A55-D8FD-9C87-0E5A-5D98447B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64B2F68-DBCC-47D4-3BCF-3EFA034D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0F16189-75F1-BF69-C2A7-40EF4A0BB390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Efectivo.java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6A92-1DA8-63C0-487A-6FF6863B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29B9CA-8CCD-950D-0A0F-489E57FC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487FC3-F97E-0B4F-4E3F-92F4402BD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9"/>
            <a:ext cx="6096000" cy="35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8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68E97-0B86-1B94-7F3C-A1411A566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76B8B7-EC3C-F69E-D616-1B15885F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3B9431-DFF8-1A89-8AF4-0642F989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4F789A9-5494-C9B0-C1AE-C468134BFA5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MercadoPago.java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2682D2-0232-2317-23A5-C0F74733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7B053-156F-3801-A740-86CAC378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3F3D33-D020-EAE6-BDD5-87F473153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096000" cy="46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ADB362-9771-4A3C-B9E5-6777F34C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D022D0-2003-96D0-3FAC-A6AF45E1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1"/>
            <a:ext cx="5996619" cy="1979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Enunciado General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0EF321-8351-49AB-BA30-A90615C80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49424"/>
            <a:ext cx="12192000" cy="46177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729D3C-986A-4A27-A9FF-0A07A095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6" y="2249805"/>
            <a:ext cx="12191999" cy="461772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A7F18F-4581-D3E5-995C-DB520BFF93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5689"/>
          <a:stretch/>
        </p:blipFill>
        <p:spPr>
          <a:xfrm>
            <a:off x="809814" y="3211221"/>
            <a:ext cx="5179237" cy="25499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715E54-D56B-354B-CEA0-0A1A586440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427"/>
          <a:stretch/>
        </p:blipFill>
        <p:spPr>
          <a:xfrm>
            <a:off x="6190657" y="3059814"/>
            <a:ext cx="5179237" cy="28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300F1-3FFB-23AE-A655-FD950F09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82E04B-458F-F841-AA44-0F1D7BB8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9E4362-D559-B181-DAC7-010FF036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41B2F6-0CD1-3E9B-7236-814134516331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Pago.java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A84400-DDA4-559D-B861-C87C5736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E4ADC2-CC55-4110-E82C-5E0D1B87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5723A-C7E5-DFC1-68E4-2DE266440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8" y="1538209"/>
            <a:ext cx="6126762" cy="29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95DC3-5917-9BC3-F05F-3D5689A6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78EEF0-8316-E70A-F4DB-29C92547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E29FDD2-F0C4-02FC-2480-DDED6D03D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102E30-1B5F-C8BB-EE5A-FF108804E24C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PagoNoInstanciadoException.java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B211D-AC9B-E7C8-7E19-F25ABE5C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321996-7888-B5F4-F3BA-8CDF807B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0A9F9-A3BB-5BDE-1AD2-042432EE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8411"/>
            <a:ext cx="6096000" cy="11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3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A6115-D921-654E-C2D2-117E11C84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3635FA-C9B6-E251-5FDE-691FC142A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26680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A32B66-CEF6-E4AC-4F5C-B9E0A1A7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4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E35D089-3025-BE56-91D1-26C67BE9DEB7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Transferencia.java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EF5A3-8021-B138-A682-030E8E68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17"/>
          <a:stretch/>
        </p:blipFill>
        <p:spPr>
          <a:xfrm>
            <a:off x="121554" y="4409941"/>
            <a:ext cx="2920830" cy="2182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BDC4DA-6EE4-6C4F-F763-3BAE554DC3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07"/>
          <a:stretch/>
        </p:blipFill>
        <p:spPr>
          <a:xfrm>
            <a:off x="3134459" y="4700012"/>
            <a:ext cx="2823940" cy="1601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2672A-5228-7806-1FAF-2050110E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8" y="1538209"/>
            <a:ext cx="6126762" cy="50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87C43-0C61-2259-C14B-354A04523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DEFD9-7737-BCF9-BFDE-E797D0746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5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670701-E2BB-2681-9BA3-E0ED3B91C2AE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Observer.java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77734-63BF-9C44-6E85-996F5071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1906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343C8-B85A-667D-48B1-376372342F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690"/>
          <a:stretch/>
        </p:blipFill>
        <p:spPr>
          <a:xfrm>
            <a:off x="121554" y="3591537"/>
            <a:ext cx="2876028" cy="228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8F77C2-9F0C-23B7-4874-EE3FAC84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310"/>
          <a:stretch/>
        </p:blipFill>
        <p:spPr>
          <a:xfrm>
            <a:off x="3002756" y="4788019"/>
            <a:ext cx="2955643" cy="1976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8D740C-39C4-DED3-91BB-13453AE47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096000" cy="1252712"/>
          </a:xfrm>
          <a:prstGeom prst="rect">
            <a:avLst/>
          </a:prstGeom>
        </p:spPr>
      </p:pic>
      <p:sp>
        <p:nvSpPr>
          <p:cNvPr id="17" name="CuadroTexto 9">
            <a:extLst>
              <a:ext uri="{FF2B5EF4-FFF2-40B4-BE49-F238E27FC236}">
                <a16:creationId xmlns:a16="http://schemas.microsoft.com/office/drawing/2014/main" id="{895A58A0-0B6F-9D58-05AB-1078EC31EC68}"/>
              </a:ext>
            </a:extLst>
          </p:cNvPr>
          <p:cNvSpPr txBox="1"/>
          <p:nvPr/>
        </p:nvSpPr>
        <p:spPr>
          <a:xfrm>
            <a:off x="6065239" y="328758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TipoPago.java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F33A5F-BB5F-1E1C-82A7-A46B463C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312" y="4111649"/>
            <a:ext cx="4839375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0DC3-C83F-69B9-88EE-9EBE746D2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1D4B1D-24CE-1DC7-E1C3-29081D89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5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C0D52E-801E-12CF-FE65-E43DF9B828F3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pedidoObservable.java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4B4A0-9F7A-6039-8601-97F7AC33A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9"/>
            <a:ext cx="5836845" cy="1906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443F39-9E4A-4960-86CD-F02147DF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690"/>
          <a:stretch/>
        </p:blipFill>
        <p:spPr>
          <a:xfrm>
            <a:off x="121554" y="3591537"/>
            <a:ext cx="2876028" cy="228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5DF872-AEA9-BD61-CE69-04F109EAC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310"/>
          <a:stretch/>
        </p:blipFill>
        <p:spPr>
          <a:xfrm>
            <a:off x="3002756" y="4788019"/>
            <a:ext cx="2955643" cy="1976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280F4-7CE6-984C-B4D8-DB2E3F883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9" y="1856159"/>
            <a:ext cx="6126762" cy="15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BE5F1-C12B-0961-67A6-8D6B8D69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B43D6-3666-E116-1E55-69832348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E4A128-4F54-DFC4-16D4-36A1B1858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805292F-F683-27F3-9C89-68C132EF630F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ClienteController.java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F07DE-C186-5F1E-0AC8-C6716170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891C2-8C42-76DD-D30B-08E87BD2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9B477-C75E-3962-2C44-195794A6B8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BA9383-904E-86FE-B4C9-584EC64B3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752" y="1538208"/>
            <a:ext cx="6096000" cy="51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7526-B210-58A6-B55F-2E1B7621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8DF1ED-2D4F-64D5-D2A7-8446A30F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057B81-1577-6D70-1A4C-184CB5F1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DBDB3D0-095C-B6EB-E9D6-006CB4595A0D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ClienteMemory.java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F52699-D426-DAF6-8F8F-B6AAF3D9CF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B0F27-943F-DC75-DC64-CCBFDB65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D6BD0-3F34-2891-19C2-E1B926E4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0CC9C0-88B0-2481-1B6A-926861CB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474" y="1538208"/>
            <a:ext cx="6095526" cy="4919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4BA5D9-E864-A172-1240-CA08A6F6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527" y="1538208"/>
            <a:ext cx="6091157" cy="46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4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3057E-879A-418C-3A24-A20716AA8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792045-293E-961F-70AE-B640E614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FEF789-76E8-C421-A934-A070C3E0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9929A9-9110-8FD8-51A5-140B9FDF8B48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ItemMenuController.java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15E4A-5902-6DA0-D349-C8F0FAAA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E6856-B5B3-0E2A-D065-F9226816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2B8998-1277-1E6C-721F-1AF18EBD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FF2BEE-E677-63DE-1AA8-A1A148FB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935" y="1540518"/>
            <a:ext cx="5413065" cy="53174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8883E1-81A8-39B4-0485-03DDC0BC6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91323"/>
            <a:ext cx="6096000" cy="241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82D12-05F7-AE45-A7CD-9DDFD88F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C3247-265B-174E-ACA2-F3F0D688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590CE5-4A44-9FA2-F42E-E591B6C6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AE247E-9E30-0A9D-8A8A-7FB0A816C2CB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ItemMenuMemory.java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428FA-671F-E427-B7A5-032920EA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5D82A-3DA2-4B87-15F8-D4BD4F24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98AB3B-CF87-4FE7-E1FF-3476099575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7D854-0340-A551-23FF-3830C1907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05" y="1541597"/>
            <a:ext cx="5626195" cy="531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91595-4632-0420-6C38-011650EE2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045" y="1522741"/>
            <a:ext cx="5516955" cy="53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6D43B-45D7-1D4F-C262-C60CA385B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63D1DA-3516-D3D9-CEF7-9530995A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37FF69-0134-111E-26A0-8B2E1C8A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0F1919-B234-A122-AD5A-AF2E837FDEE8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E7042-0A2A-9B63-50C2-8871A4B5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7F8DC-DDF8-B353-CADA-132A6886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CB76D-8C6A-8287-DB04-FE96430D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E01373-7400-2854-D85E-7F827D25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568" y="1536440"/>
            <a:ext cx="5117432" cy="53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CD61A-57D2-8DCE-ECA2-1D911033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049CEC-03EF-1C38-8331-191A63ED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206481-6923-48CF-3CBF-AA531E8B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0E068E-B0F7-323C-7F17-92864B90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89" y="1538209"/>
            <a:ext cx="5865412" cy="531979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7BC2398-ADCC-B170-3610-68C3E958E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488" y="1538208"/>
            <a:ext cx="5871613" cy="5319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5F952A7-4B84-739C-E81A-C068FCC97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488" y="1538206"/>
            <a:ext cx="5827621" cy="531979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A98B790-22B2-A537-0F39-A303AFBEA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580" y="1538206"/>
            <a:ext cx="5821428" cy="531979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93BD14-0BC2-D2F4-4CA2-6A2F981D3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968" y="1539465"/>
            <a:ext cx="5696659" cy="531853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658F4E5-1C66-601F-3B6F-26FCAAE1AD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3681"/>
          <a:stretch/>
        </p:blipFill>
        <p:spPr>
          <a:xfrm>
            <a:off x="6320388" y="1538205"/>
            <a:ext cx="5874713" cy="531979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CCCBF35-70FA-5347-D6BA-DB5A00F479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3579"/>
          <a:stretch/>
        </p:blipFill>
        <p:spPr>
          <a:xfrm>
            <a:off x="6267453" y="1538204"/>
            <a:ext cx="5924548" cy="531979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F3C069D-30F1-DD09-2574-EDF51913AC3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Tp.java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053C77A-DDEE-27AB-9283-50E8BD96A3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BA7CB-1AB3-F50B-18C9-0F5082F3A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561931-0FF8-FB35-8B23-CEB58A0D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5A9192-29CC-3DF6-CA75-EF2F3ED8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02B6B1-4A16-E113-E31E-9DE6544C6DBA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PedidoMemory.java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413FD-8CF9-879F-98D0-3A1A98B8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443DEA-C8AB-AA2F-4DB5-50A1F79F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29C31E-094D-62DC-6DA8-60416057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D8126-CEDE-88C7-A5BA-23D0360FD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074" y="1538208"/>
            <a:ext cx="6123926" cy="46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8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E360A-A59F-BC0E-2FEB-486DB2D45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734BED-F35B-6574-7388-AB92DF6CC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CEDE85-1F1F-E870-2F18-4B6FB08B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714E49-69CA-43FE-3695-1BE42385A6F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VendedorController.java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33FDA-2CED-DA6A-7EE8-1365121C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0EA8B-F01C-9520-66DA-A697726D6E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739231-9540-9954-FF52-F927CD91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48CFB0-FEC5-B36E-FFD5-91ED24BFD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8208"/>
            <a:ext cx="6961465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-0.07149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68BB6-446B-103B-9A97-37EA4F50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23F5C-C33A-D74E-EF9E-03202744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37AE9F-7E40-24A8-4A5E-0487DC0D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499F19-EE1F-EB24-D11A-78A59BB2D215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VendedorMemory.java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36DC2-188D-A745-B6B0-E05B900A0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08" b="61231"/>
          <a:stretch/>
        </p:blipFill>
        <p:spPr>
          <a:xfrm>
            <a:off x="121555" y="3893678"/>
            <a:ext cx="1982254" cy="2170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B19AC-E4ED-EF25-9A80-07A32CD0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91" t="69373" r="25378"/>
          <a:stretch/>
        </p:blipFill>
        <p:spPr>
          <a:xfrm>
            <a:off x="4284565" y="4717841"/>
            <a:ext cx="1615669" cy="164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BD25EC-ECAC-87CC-46B5-0303D65E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89" t="38762" r="8524" b="30464"/>
          <a:stretch/>
        </p:blipFill>
        <p:spPr>
          <a:xfrm>
            <a:off x="2201203" y="3893678"/>
            <a:ext cx="2035045" cy="164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2FE3B-77AC-F03C-2A49-B4036F55E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572" y="1538825"/>
            <a:ext cx="8545183" cy="5319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0EA26-AF35-B345-85A9-9FC87EFDD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746" y="1538208"/>
            <a:ext cx="6131253" cy="30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20091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8A869-39F5-10A4-F8CF-A31DC6A0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CE19A-B661-1421-38B8-9B771A94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1538208"/>
            <a:ext cx="5836845" cy="22474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6046A4-E9E5-803F-5948-6F9201ED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6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B482C8-9205-09D0-F0A8-ABB7E772A85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Paneles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44D78-5D3C-04E8-E29E-97E7C3A0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23" y="1538208"/>
            <a:ext cx="6186277" cy="5166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70224-D888-CCD9-41C3-77D29863D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796" y="3891290"/>
            <a:ext cx="2216180" cy="2857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F8DB7-2E03-491A-0D41-7B20F2DB9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723" y="1538207"/>
            <a:ext cx="6186277" cy="5166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546108-4A08-BADB-EC80-3770CE33C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723" y="1538204"/>
            <a:ext cx="6186277" cy="5166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BDCF53-5F8F-2B6C-71C9-E79FE181E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723" y="1538200"/>
            <a:ext cx="6186277" cy="51666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92898E-4AA8-80FF-D423-2FA1B7A09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722" y="1538200"/>
            <a:ext cx="6186277" cy="5166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A7A8F8-5964-6B55-D924-7E025EF3A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725" y="1538206"/>
            <a:ext cx="6186276" cy="51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5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5A190-216B-4E2D-B889-216C7FB1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48B9DB-0357-5C46-EA41-519E2602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67"/>
          <a:stretch/>
        </p:blipFill>
        <p:spPr>
          <a:xfrm>
            <a:off x="121555" y="1538208"/>
            <a:ext cx="5837738" cy="648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59A67B-10FA-4A9C-6B12-C05159F8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7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385C719-C8C8-4A8C-E390-509F94DF2F16}"/>
              </a:ext>
            </a:extLst>
          </p:cNvPr>
          <p:cNvSpPr txBox="1"/>
          <p:nvPr/>
        </p:nvSpPr>
        <p:spPr>
          <a:xfrm>
            <a:off x="6065238" y="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</a:rPr>
              <a:t>Frontend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4F5AF-A119-02B7-0D76-DC45AAC8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50"/>
          <a:stretch/>
        </p:blipFill>
        <p:spPr>
          <a:xfrm>
            <a:off x="121555" y="2186310"/>
            <a:ext cx="5837738" cy="151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F97C21-9C4B-2D2E-954D-17380241E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" y="3747033"/>
            <a:ext cx="1937221" cy="302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529EC-9858-3F96-2F52-D329F6FF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64" y="3753880"/>
            <a:ext cx="2085821" cy="151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26B85-F7BE-493D-166A-C8A7060A3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992" y="3747033"/>
            <a:ext cx="1634468" cy="3021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4D53F0-01BF-0C40-08D5-900B32DC4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239" y="5319791"/>
            <a:ext cx="2120244" cy="1510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88D3D4-4FA2-5ED4-5924-AA1E0502A38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412"/>
          <a:stretch/>
        </p:blipFill>
        <p:spPr>
          <a:xfrm>
            <a:off x="6313850" y="5516923"/>
            <a:ext cx="1940441" cy="1116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E800FC-F97D-64C0-B9A4-4D4A0C0E877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98"/>
          <a:stretch/>
        </p:blipFill>
        <p:spPr>
          <a:xfrm>
            <a:off x="10344399" y="5388806"/>
            <a:ext cx="1634469" cy="137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5BD5E3-51F1-6782-CD33-7FC3A0AEE53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12"/>
          <a:stretch/>
        </p:blipFill>
        <p:spPr>
          <a:xfrm>
            <a:off x="8291595" y="5516923"/>
            <a:ext cx="1940441" cy="111661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667DA88-26E6-1E82-24F0-B11D1EAC3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3850" y="462869"/>
            <a:ext cx="5693833" cy="47590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E803937-632F-0429-ADAD-1AE178418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3850" y="462869"/>
            <a:ext cx="5693833" cy="47590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0F7F986-1C41-C422-A2F7-C30482456E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850" y="469047"/>
            <a:ext cx="5693833" cy="475902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FB0F0C4-CFFE-78DB-02C6-D3BC42D89E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5889" y="457585"/>
            <a:ext cx="5693832" cy="475902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492367B-B85F-2A8A-5427-E756463EE7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4871" y="456691"/>
            <a:ext cx="5693832" cy="475902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00E8E60-8121-3684-16DA-1E65F834C3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9107" y="452299"/>
            <a:ext cx="5699086" cy="476341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62CB6801-92E2-257D-394F-817C10AC20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0634" y="447014"/>
            <a:ext cx="5693833" cy="47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68EF-80C2-4985-DEAD-30127356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3E4AD-4ED0-DA70-39E6-21A9637A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67"/>
          <a:stretch/>
        </p:blipFill>
        <p:spPr>
          <a:xfrm>
            <a:off x="121555" y="1538208"/>
            <a:ext cx="5837738" cy="648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AAAF20-B56B-2806-CD4D-17B99803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7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AD7BC7-19AB-3D55-8E85-FBF2656F20C9}"/>
              </a:ext>
            </a:extLst>
          </p:cNvPr>
          <p:cNvSpPr txBox="1"/>
          <p:nvPr/>
        </p:nvSpPr>
        <p:spPr>
          <a:xfrm>
            <a:off x="6065238" y="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</a:rPr>
              <a:t>Backend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F4DD2-E270-1D2D-7C1B-8CFF2F6D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50"/>
          <a:stretch/>
        </p:blipFill>
        <p:spPr>
          <a:xfrm>
            <a:off x="121555" y="2186310"/>
            <a:ext cx="5837738" cy="151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3ED2D0-87FF-3D04-411E-BF4461CE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" y="3747033"/>
            <a:ext cx="1937221" cy="302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D6CECE-5768-7AE3-DB44-BC6564F8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64" y="3753880"/>
            <a:ext cx="2085821" cy="151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1453D-3164-5D82-2C5E-1F71738DE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992" y="3747033"/>
            <a:ext cx="1634468" cy="3021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10DD36-6007-E818-A831-52AD2D2DF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239" y="5319791"/>
            <a:ext cx="2120244" cy="1510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F20DDE-36E3-26CE-CCC7-BBEB709422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412"/>
          <a:stretch/>
        </p:blipFill>
        <p:spPr>
          <a:xfrm>
            <a:off x="6313850" y="5516923"/>
            <a:ext cx="1940441" cy="1116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3A58F7-BAEF-A367-B953-3EC3506935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98"/>
          <a:stretch/>
        </p:blipFill>
        <p:spPr>
          <a:xfrm>
            <a:off x="10344399" y="5388806"/>
            <a:ext cx="1634469" cy="137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8BA39F-0F74-D5F5-EEFB-3F3F1D769ED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12"/>
          <a:stretch/>
        </p:blipFill>
        <p:spPr>
          <a:xfrm>
            <a:off x="8291595" y="5516923"/>
            <a:ext cx="1940441" cy="11166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CAC537-A791-C147-4052-4119F9BB30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6106" y="914405"/>
            <a:ext cx="4734339" cy="440538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1AC6072-0006-5FA5-5DCE-A5A4C1D175DF}"/>
              </a:ext>
            </a:extLst>
          </p:cNvPr>
          <p:cNvSpPr txBox="1"/>
          <p:nvPr/>
        </p:nvSpPr>
        <p:spPr>
          <a:xfrm>
            <a:off x="6065238" y="36576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HibernateUtil.java</a:t>
            </a:r>
          </a:p>
        </p:txBody>
      </p:sp>
    </p:spTree>
    <p:extLst>
      <p:ext uri="{BB962C8B-B14F-4D97-AF65-F5344CB8AC3E}">
        <p14:creationId xmlns:p14="http://schemas.microsoft.com/office/powerpoint/2010/main" val="261156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A152C-5BEF-C7D7-DEAB-A2BBC99A7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13832-E88F-7308-3536-BFEA4123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67"/>
          <a:stretch/>
        </p:blipFill>
        <p:spPr>
          <a:xfrm>
            <a:off x="121555" y="1538208"/>
            <a:ext cx="5837738" cy="648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0D92DB-47B4-241A-3F18-CA4843C3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7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3877F7F-A7B6-731B-6E69-3E90C8CA3A6E}"/>
              </a:ext>
            </a:extLst>
          </p:cNvPr>
          <p:cNvSpPr txBox="1"/>
          <p:nvPr/>
        </p:nvSpPr>
        <p:spPr>
          <a:xfrm>
            <a:off x="6065238" y="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</a:rPr>
              <a:t>Backend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C6418-1EE5-EE56-36BD-AEAFDC2C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50"/>
          <a:stretch/>
        </p:blipFill>
        <p:spPr>
          <a:xfrm>
            <a:off x="121555" y="2186310"/>
            <a:ext cx="5837738" cy="151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20AFA-F4BE-1A96-A660-8F77288A1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" y="3747033"/>
            <a:ext cx="1937221" cy="302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257DB-0839-2649-31CE-105339E06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64" y="3753880"/>
            <a:ext cx="2085821" cy="151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863D42-1B17-F18E-1186-71A1347E7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992" y="3747033"/>
            <a:ext cx="1634468" cy="3021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FAE79A-C9D6-5E85-3A8D-78FF395DE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239" y="5319791"/>
            <a:ext cx="2120244" cy="1510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2A307F-3334-92F7-83C1-58038F05E15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412"/>
          <a:stretch/>
        </p:blipFill>
        <p:spPr>
          <a:xfrm>
            <a:off x="6313850" y="5516923"/>
            <a:ext cx="1940441" cy="1116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10B5CD-0F91-E712-C7D5-017D396AC13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98"/>
          <a:stretch/>
        </p:blipFill>
        <p:spPr>
          <a:xfrm>
            <a:off x="10344399" y="5388806"/>
            <a:ext cx="1634469" cy="137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713063-4D9B-2215-7EA0-A4A0E83C6E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12"/>
          <a:stretch/>
        </p:blipFill>
        <p:spPr>
          <a:xfrm>
            <a:off x="8291595" y="5516923"/>
            <a:ext cx="1940441" cy="11166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1100021-CD65-C9BD-76B7-0F4E78D4505A}"/>
              </a:ext>
            </a:extLst>
          </p:cNvPr>
          <p:cNvSpPr txBox="1"/>
          <p:nvPr/>
        </p:nvSpPr>
        <p:spPr>
          <a:xfrm>
            <a:off x="6065238" y="36576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BDTest.java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F94C0-0A57-0B99-2BB2-39266BC924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800" y="1226411"/>
            <a:ext cx="5551068" cy="33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3A9BF-A97C-8A2F-28CC-4925F1444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A73706-378C-12BD-55A7-59E8B1A9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67"/>
          <a:stretch/>
        </p:blipFill>
        <p:spPr>
          <a:xfrm>
            <a:off x="121555" y="1538208"/>
            <a:ext cx="5837738" cy="648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1E9C37-64E9-A2A4-CDDB-865902CBC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7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96442F-1099-23F7-623D-23734740674B}"/>
              </a:ext>
            </a:extLst>
          </p:cNvPr>
          <p:cNvSpPr txBox="1"/>
          <p:nvPr/>
        </p:nvSpPr>
        <p:spPr>
          <a:xfrm>
            <a:off x="6065238" y="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</a:rPr>
              <a:t>Backend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7EF89-4CA4-7E52-9EB6-C41F5FF1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50"/>
          <a:stretch/>
        </p:blipFill>
        <p:spPr>
          <a:xfrm>
            <a:off x="121555" y="2186310"/>
            <a:ext cx="5837738" cy="151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C5DEC-FEC3-FB59-841D-0B2A8769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" y="3747033"/>
            <a:ext cx="1937221" cy="302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0F995B-AC5B-E8C6-5675-3DCEEFCB1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64" y="3753880"/>
            <a:ext cx="2085821" cy="151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8EA7DC-64C1-1A95-2308-ADC0D57E7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992" y="3747033"/>
            <a:ext cx="1634468" cy="3021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DC6879-3C43-445C-A0C3-2A5E376BE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239" y="5319791"/>
            <a:ext cx="2120244" cy="1510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A391D5-67AA-5287-CAC2-27A65D86D2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412"/>
          <a:stretch/>
        </p:blipFill>
        <p:spPr>
          <a:xfrm>
            <a:off x="6313850" y="5516923"/>
            <a:ext cx="1940441" cy="1116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960502-C43E-D63A-0CF0-89C3209B548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98"/>
          <a:stretch/>
        </p:blipFill>
        <p:spPr>
          <a:xfrm>
            <a:off x="10344399" y="5388806"/>
            <a:ext cx="1634469" cy="137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0A170C-51BD-C7BF-28B5-A962AFDB74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12"/>
          <a:stretch/>
        </p:blipFill>
        <p:spPr>
          <a:xfrm>
            <a:off x="8291595" y="5516923"/>
            <a:ext cx="1940441" cy="11166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9F22553-A4EF-3BE2-3B19-1A5DD41ED227}"/>
              </a:ext>
            </a:extLst>
          </p:cNvPr>
          <p:cNvSpPr txBox="1"/>
          <p:nvPr/>
        </p:nvSpPr>
        <p:spPr>
          <a:xfrm>
            <a:off x="6065238" y="36576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ClienteMemoryTest.java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66F0626-1DA8-1987-EC00-99AE8B113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2709" y="1205318"/>
            <a:ext cx="5877745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7BE5B-F5B0-3DD9-5F2C-71DCCDD0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3C9C-9BDF-A8D6-8105-EB97681A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067"/>
          <a:stretch/>
        </p:blipFill>
        <p:spPr>
          <a:xfrm>
            <a:off x="121555" y="1538208"/>
            <a:ext cx="5837738" cy="6481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2B8300-7AB0-59B9-8BA4-4D2CCF942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7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520319-EA17-1E22-765B-760F5B4A7030}"/>
              </a:ext>
            </a:extLst>
          </p:cNvPr>
          <p:cNvSpPr txBox="1"/>
          <p:nvPr/>
        </p:nvSpPr>
        <p:spPr>
          <a:xfrm>
            <a:off x="6065238" y="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</a:rPr>
              <a:t>Backend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FABC2-B435-703E-A32D-2F77344D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150"/>
          <a:stretch/>
        </p:blipFill>
        <p:spPr>
          <a:xfrm>
            <a:off x="121555" y="2186310"/>
            <a:ext cx="5837738" cy="1512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8EEA8-1E37-2A1E-3D51-3EF370D3A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5" y="3747033"/>
            <a:ext cx="1937221" cy="3021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7748A1-78EA-4E23-89A1-AE44D867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364" y="3753880"/>
            <a:ext cx="2085821" cy="1510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F6B3D3-544C-3D0A-5196-3C59328E2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992" y="3747033"/>
            <a:ext cx="1634468" cy="30210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47DCEF-9FCD-D2C6-ECE8-B4E5314A5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239" y="5319791"/>
            <a:ext cx="2120244" cy="1510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84D8A7-10B0-062D-635C-37E6585017C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412"/>
          <a:stretch/>
        </p:blipFill>
        <p:spPr>
          <a:xfrm>
            <a:off x="6313850" y="5516923"/>
            <a:ext cx="1940441" cy="1116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912FDF-EEE0-6801-886F-6AB36C3E90C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98"/>
          <a:stretch/>
        </p:blipFill>
        <p:spPr>
          <a:xfrm>
            <a:off x="10362687" y="5451360"/>
            <a:ext cx="1634469" cy="1379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6F4731-F897-BBA2-6572-1D66395F1CE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412"/>
          <a:stretch/>
        </p:blipFill>
        <p:spPr>
          <a:xfrm>
            <a:off x="8291595" y="5516923"/>
            <a:ext cx="1940441" cy="11166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0DE674B-334D-646B-2AE8-18097842183D}"/>
              </a:ext>
            </a:extLst>
          </p:cNvPr>
          <p:cNvSpPr txBox="1"/>
          <p:nvPr/>
        </p:nvSpPr>
        <p:spPr>
          <a:xfrm>
            <a:off x="6065238" y="365760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Hibernate.cfg.xml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8D1572-AC20-E760-3481-7CA0C905B2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429" y="721403"/>
            <a:ext cx="4672771" cy="47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9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30EA-81AF-78B3-6E80-A13DC070C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CF2BF-C3DC-EAA6-5B24-2BD2C529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577" y="1748520"/>
            <a:ext cx="5836845" cy="20645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9349A1-E8EB-83BE-9D02-9A630179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460" y="212645"/>
            <a:ext cx="2545080" cy="1325563"/>
          </a:xfrm>
        </p:spPr>
        <p:txBody>
          <a:bodyPr/>
          <a:lstStyle/>
          <a:p>
            <a:r>
              <a:rPr lang="es-MX" dirty="0"/>
              <a:t>Etapa 8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CA124B-758D-A86F-BA75-2819F03576FC}"/>
              </a:ext>
            </a:extLst>
          </p:cNvPr>
          <p:cNvSpPr txBox="1"/>
          <p:nvPr/>
        </p:nvSpPr>
        <p:spPr>
          <a:xfrm>
            <a:off x="2518712" y="4727448"/>
            <a:ext cx="3711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latin typeface="Baguet Script" panose="020F0502020204030204" pitchFamily="2" charset="0"/>
              </a:rPr>
              <a:t>Vamos a probarlo!</a:t>
            </a:r>
            <a:endParaRPr lang="es-AR" sz="3600" dirty="0">
              <a:solidFill>
                <a:schemeClr val="bg1"/>
              </a:solidFill>
              <a:latin typeface="Baguet Script" panose="020F0502020204030204" pitchFamily="2" charset="0"/>
            </a:endParaRPr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A16705A1-0F8C-C9F6-2FBB-5FB77B05171D}"/>
              </a:ext>
            </a:extLst>
          </p:cNvPr>
          <p:cNvCxnSpPr>
            <a:cxnSpLocks/>
          </p:cNvCxnSpPr>
          <p:nvPr/>
        </p:nvCxnSpPr>
        <p:spPr>
          <a:xfrm>
            <a:off x="6391656" y="5050613"/>
            <a:ext cx="5614416" cy="1006073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D50C-BA76-F432-273E-4AC4C147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74F53-3C57-BBBF-6F71-B59EA844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5BD709-77C6-204B-1E8F-5B3476AB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02705A5-C7C3-C8C8-6FA4-AC2C4EC67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25DB58C-F5DD-6FFD-F449-BE5997C8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765" y="1538208"/>
            <a:ext cx="6021235" cy="53197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A4C39A-4793-F5FE-C03B-FFE993A6E2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34"/>
          <a:stretch/>
        </p:blipFill>
        <p:spPr>
          <a:xfrm>
            <a:off x="6170765" y="1538208"/>
            <a:ext cx="6021235" cy="531979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9FD352C-3438-FB09-8530-690409F58197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Cliente.java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1EED98D-5D96-E15B-1C63-8AFC65334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078B-BDC8-ED18-C15E-F620C297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F37E1-B688-045D-7825-69B1BAB3E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57AC28-26CA-CEFD-FE2D-D45ADD5C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67210C-12F7-0A77-D3E0-B4ED03B8E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720FFE-D41A-2D73-500D-725120A1F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182" y="1538208"/>
            <a:ext cx="6063818" cy="53197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30957E0-E09D-70BF-C43B-7F8BC508E8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10"/>
          <a:stretch/>
        </p:blipFill>
        <p:spPr>
          <a:xfrm>
            <a:off x="6128183" y="1538208"/>
            <a:ext cx="6063818" cy="531979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95756DB-33D6-423F-F003-D19CB05BAF1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Vendedor.java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78806BD-DEC3-2F82-E1F9-33D474B7D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9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71BA4-C450-0FA0-EAEC-CD0F66C5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D6FC8-DDBD-031D-A538-1828DD0B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1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EA7756-AE91-9736-C012-5FC63408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4" y="1538208"/>
            <a:ext cx="5829706" cy="1137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E4E7C2E-0E5B-B3B3-F325-F8D473C2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" y="2671841"/>
            <a:ext cx="5829706" cy="179741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6490CAC-B779-008A-1736-9C58B7CA393C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Coordenada.java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D728DB-C08F-C1CA-C2E8-5E19FF393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8" y="1538208"/>
            <a:ext cx="6126762" cy="53197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66BBE9-7128-432C-9F7A-999A95D90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68" y="5117962"/>
            <a:ext cx="2677933" cy="14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0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94E7E-4C3E-E1B2-38CA-7A3E1ADC1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B9B2C-0731-1F96-5F98-D3EDDB24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09B61C-4021-D94F-4218-BB24DE1DF076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Bebida.java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8A3A70-6205-FC00-3343-2174AEFA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5F55DCD-06D3-0F6C-168E-77D29CF8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F150FEA-3846-31D0-A32C-FC6A317D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441" y="1538208"/>
            <a:ext cx="5944559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C6F2-2AA2-9A21-707E-708929D3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71B43-A58F-CF94-A637-DC4FF49C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18D4D9-12BF-58E0-E38E-FA22289C66F7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ItemMenu.java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C8F98F-7529-A25B-48EF-28B242D8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A96274-4379-0DF3-4AA1-DF59A790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037BAC0-893B-C0E6-AEE5-64235D0E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181" y="1538209"/>
            <a:ext cx="6063819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1522E-A043-B6A8-D502-A406516E0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8DCA-9ABF-949E-D049-A15E08D4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2545080" cy="1325563"/>
          </a:xfrm>
        </p:spPr>
        <p:txBody>
          <a:bodyPr/>
          <a:lstStyle/>
          <a:p>
            <a:r>
              <a:rPr lang="es-MX" dirty="0"/>
              <a:t>Etapa 2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1DC2FD-0ED0-48AC-7D9E-8C3EC8996794}"/>
              </a:ext>
            </a:extLst>
          </p:cNvPr>
          <p:cNvSpPr txBox="1"/>
          <p:nvPr/>
        </p:nvSpPr>
        <p:spPr>
          <a:xfrm>
            <a:off x="6065239" y="1168876"/>
            <a:ext cx="61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Plato.java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900AB4-CDA5-4C51-78F0-712CC5F5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4" y="5319792"/>
            <a:ext cx="1941758" cy="146142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33D354-81EF-B7BE-EE4A-EA34F160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4" y="1538208"/>
            <a:ext cx="5839640" cy="35914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1A914A-B5C9-62B6-0CFF-A53B21EA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76" y="1538208"/>
            <a:ext cx="5884012" cy="53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ockprint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218</Words>
  <Application>Microsoft Office PowerPoint</Application>
  <PresentationFormat>Panorámica</PresentationFormat>
  <Paragraphs>88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Avenir Next LT Pro</vt:lpstr>
      <vt:lpstr>AvenirNext LT Pro Medium</vt:lpstr>
      <vt:lpstr>Baguet Script</vt:lpstr>
      <vt:lpstr>BlockprintVTI</vt:lpstr>
      <vt:lpstr>TP Final Desarrollo de Software</vt:lpstr>
      <vt:lpstr>Enunciado General</vt:lpstr>
      <vt:lpstr>Etapa 1</vt:lpstr>
      <vt:lpstr>Etapa 1</vt:lpstr>
      <vt:lpstr>Etapa 1</vt:lpstr>
      <vt:lpstr>Etapa 1</vt:lpstr>
      <vt:lpstr>Etapa 2</vt:lpstr>
      <vt:lpstr>Etapa 2</vt:lpstr>
      <vt:lpstr>Etapa 2</vt:lpstr>
      <vt:lpstr>Etapa 2</vt:lpstr>
      <vt:lpstr>Etapa 3</vt:lpstr>
      <vt:lpstr>Etapa 3</vt:lpstr>
      <vt:lpstr>Etapa 3</vt:lpstr>
      <vt:lpstr>Etapa 3</vt:lpstr>
      <vt:lpstr>Etapa 3</vt:lpstr>
      <vt:lpstr>Etapa 3</vt:lpstr>
      <vt:lpstr>Etapa 3</vt:lpstr>
      <vt:lpstr>Etapa 4</vt:lpstr>
      <vt:lpstr>Etapa 4</vt:lpstr>
      <vt:lpstr>Etapa 4</vt:lpstr>
      <vt:lpstr>Etapa 4</vt:lpstr>
      <vt:lpstr>Etapa 4</vt:lpstr>
      <vt:lpstr>Etapa 5</vt:lpstr>
      <vt:lpstr>Etapa 5</vt:lpstr>
      <vt:lpstr>Etapa 6</vt:lpstr>
      <vt:lpstr>Etapa 6</vt:lpstr>
      <vt:lpstr>Etapa 6</vt:lpstr>
      <vt:lpstr>Etapa 6</vt:lpstr>
      <vt:lpstr>Etapa 6</vt:lpstr>
      <vt:lpstr>Etapa 6</vt:lpstr>
      <vt:lpstr>Etapa 6</vt:lpstr>
      <vt:lpstr>Etapa 6</vt:lpstr>
      <vt:lpstr>Etapa 6</vt:lpstr>
      <vt:lpstr>Etapa 7</vt:lpstr>
      <vt:lpstr>Etapa 7</vt:lpstr>
      <vt:lpstr>Etapa 7</vt:lpstr>
      <vt:lpstr>Etapa 7</vt:lpstr>
      <vt:lpstr>Etapa 7</vt:lpstr>
      <vt:lpstr>Etapa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Andres Ruybal</dc:creator>
  <cp:lastModifiedBy>Pablo Andres Ruybal</cp:lastModifiedBy>
  <cp:revision>8</cp:revision>
  <dcterms:created xsi:type="dcterms:W3CDTF">2024-12-01T14:47:57Z</dcterms:created>
  <dcterms:modified xsi:type="dcterms:W3CDTF">2024-12-17T22:45:56Z</dcterms:modified>
</cp:coreProperties>
</file>